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1994A6E-239A-4F84-81A5-E3D9FF3007CD}"/>
    <pc:docChg chg="custSel modSld">
      <pc:chgData name="Narelle Wheaton" userId="6e1b2b30-480e-4f91-806b-6735d5b9e446" providerId="ADAL" clId="{31994A6E-239A-4F84-81A5-E3D9FF3007CD}" dt="2023-07-27T04:06:12.773" v="26" actId="1076"/>
      <pc:docMkLst>
        <pc:docMk/>
      </pc:docMkLst>
      <pc:sldChg chg="modSp mod">
        <pc:chgData name="Narelle Wheaton" userId="6e1b2b30-480e-4f91-806b-6735d5b9e446" providerId="ADAL" clId="{31994A6E-239A-4F84-81A5-E3D9FF3007CD}" dt="2023-07-27T04:05:39.147" v="17" actId="1076"/>
        <pc:sldMkLst>
          <pc:docMk/>
          <pc:sldMk cId="1104977249" sldId="256"/>
        </pc:sldMkLst>
        <pc:spChg chg="mod">
          <ac:chgData name="Narelle Wheaton" userId="6e1b2b30-480e-4f91-806b-6735d5b9e446" providerId="ADAL" clId="{31994A6E-239A-4F84-81A5-E3D9FF3007CD}" dt="2023-07-27T04:05:39.147" v="17" actId="1076"/>
          <ac:spMkLst>
            <pc:docMk/>
            <pc:sldMk cId="1104977249" sldId="256"/>
            <ac:spMk id="3" creationId="{2C32FACF-E6C3-40A3-B085-3403FA8005AF}"/>
          </ac:spMkLst>
        </pc:spChg>
      </pc:sldChg>
      <pc:sldChg chg="modSp mod">
        <pc:chgData name="Narelle Wheaton" userId="6e1b2b30-480e-4f91-806b-6735d5b9e446" providerId="ADAL" clId="{31994A6E-239A-4F84-81A5-E3D9FF3007CD}" dt="2023-07-27T04:05:54.734" v="22" actId="1076"/>
        <pc:sldMkLst>
          <pc:docMk/>
          <pc:sldMk cId="1262209703" sldId="257"/>
        </pc:sldMkLst>
        <pc:spChg chg="mod">
          <ac:chgData name="Narelle Wheaton" userId="6e1b2b30-480e-4f91-806b-6735d5b9e446" providerId="ADAL" clId="{31994A6E-239A-4F84-81A5-E3D9FF3007CD}" dt="2023-07-27T04:05:54.734" v="22" actId="1076"/>
          <ac:spMkLst>
            <pc:docMk/>
            <pc:sldMk cId="1262209703" sldId="257"/>
            <ac:spMk id="3" creationId="{2C32FACF-E6C3-40A3-B085-3403FA8005AF}"/>
          </ac:spMkLst>
        </pc:spChg>
      </pc:sldChg>
      <pc:sldChg chg="modSp mod">
        <pc:chgData name="Narelle Wheaton" userId="6e1b2b30-480e-4f91-806b-6735d5b9e446" providerId="ADAL" clId="{31994A6E-239A-4F84-81A5-E3D9FF3007CD}" dt="2023-07-27T04:06:12.773" v="26" actId="1076"/>
        <pc:sldMkLst>
          <pc:docMk/>
          <pc:sldMk cId="244685582" sldId="258"/>
        </pc:sldMkLst>
        <pc:spChg chg="mod">
          <ac:chgData name="Narelle Wheaton" userId="6e1b2b30-480e-4f91-806b-6735d5b9e446" providerId="ADAL" clId="{31994A6E-239A-4F84-81A5-E3D9FF3007CD}" dt="2023-07-27T04:06:12.773" v="26" actId="1076"/>
          <ac:spMkLst>
            <pc:docMk/>
            <pc:sldMk cId="244685582" sldId="258"/>
            <ac:spMk id="3" creationId="{2C32FACF-E6C3-40A3-B085-3403FA8005A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85D00-A411-4DB3-B8F5-D20A4E7CF9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B91B9E-9C46-496F-AA51-324B7DAA82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FFC779-9AF2-45AC-A40A-58674DE63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98856-C47E-4FA5-91AA-6072013DFEAE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B0B449-A2E3-425A-B8F4-F0DFD212C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B96A47-26A4-4C80-9809-0FD9D9E69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171B2-2B03-4CF7-B353-309ED4F40D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378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A2DD4-A307-457F-A778-689C3D41F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C0E84F-C87F-49B0-AB9E-7FB0CFD279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948D83-B528-4114-9AAD-E63088515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98856-C47E-4FA5-91AA-6072013DFEAE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F30E37-763A-4718-A261-46F7FFB25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EADF96-C046-4B75-A7AE-F25D5B36E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171B2-2B03-4CF7-B353-309ED4F40D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603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9B6864-5333-4808-A076-A3279AD801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DCE28F-E3BD-4F40-B6D3-0B384624D4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E0E442-F743-4F45-BA6D-A8129E45D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98856-C47E-4FA5-91AA-6072013DFEAE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2BB424-A161-49B8-A463-439649DCA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212771-69CE-49F6-9468-49EC7BDF4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171B2-2B03-4CF7-B353-309ED4F40D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3968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98FB6-1413-414A-B2FA-616FFDF0A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C4776-CF69-4886-AC37-B3C618E084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BA14A4-B916-4CF5-B43F-6EB2FE4BC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98856-C47E-4FA5-91AA-6072013DFEAE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1C1749-0E75-4033-891C-6511E9475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7BC783-FE67-40B1-AC17-D73E0E518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171B2-2B03-4CF7-B353-309ED4F40D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3064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7E2CFB-F147-40B4-9958-313C49F68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6D177C-21FD-40D6-A628-0266AA2569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4BD22F-8FB4-4495-9D4C-D322E6067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98856-C47E-4FA5-91AA-6072013DFEAE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C2B9FC-1718-438E-A9C9-E008E14CF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FF78E5-FA51-4E1E-8A87-C8344EFF9F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171B2-2B03-4CF7-B353-309ED4F40D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1396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F2920E-D0D1-4ECE-8C5A-97471AAC5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7D5128-A75F-4089-84B0-F0BB51E80F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0BC6D9-12AB-41BA-86C9-C251CB3213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5F7556-3035-4358-BA6D-CDD29F31E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98856-C47E-4FA5-91AA-6072013DFEAE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A3BD9A-57A6-4854-B827-58DDC742B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A57A46-11C5-4D3D-AECF-704842448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171B2-2B03-4CF7-B353-309ED4F40D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26082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608F5-B7BE-4145-B54F-8E405927B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AB506-716C-4440-8F90-86441AE91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F966BA-59AB-4EB2-BF61-C395020F3E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2079D2-73D7-4B33-AAF0-9B63F23ED1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62104D-88D4-4376-A1FC-0A624BFA91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69ADE7-88E7-4271-951C-CB7FEE76D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98856-C47E-4FA5-91AA-6072013DFEAE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17A7CB1-059A-4A8B-A3E9-A8BBEA189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5319B48-E99B-4E38-ADCE-2666A0A22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171B2-2B03-4CF7-B353-309ED4F40D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0867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7DEA2F-C91E-4AE4-B5BE-B1DE89503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95E998-7FF1-491B-BDE5-24BD810B6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98856-C47E-4FA5-91AA-6072013DFEAE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B60AA8-E90F-4481-B5C1-1983585F2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940364-E3C2-44A5-B866-A5BE67FCF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171B2-2B03-4CF7-B353-309ED4F40D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41383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D16643-217D-4B84-B7D6-066D59D87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98856-C47E-4FA5-91AA-6072013DFEAE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DF50929-EF8B-451A-9A5D-306FA0EF0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A844B0-6130-4A20-A34E-6AD068727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171B2-2B03-4CF7-B353-309ED4F40D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0151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156D3-AD26-4EC9-8E84-ED76813DF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4890F4-A1A2-48BC-A92C-5340D73C9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32B786-27A4-4726-9B2F-6380E9AAEF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49BCBD-DEF4-4EA2-BE81-F47987200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98856-C47E-4FA5-91AA-6072013DFEAE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60D2F8-A96E-41DE-8669-1A27CA026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EF03C2-DB7F-4631-8D64-D5FA204BD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171B2-2B03-4CF7-B353-309ED4F40D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44504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A6A21-FD7C-44DF-A733-03B69269C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E9E4EE-0565-43E6-9304-505120F7CF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F0634E-6CC2-41FD-9E0C-61264FF59A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4181EF-0095-413B-AD57-291F97E62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98856-C47E-4FA5-91AA-6072013DFEAE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E43224-3365-4E0D-BE2D-33D785147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2C2793-B122-456F-8239-F8BECE07A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171B2-2B03-4CF7-B353-309ED4F40D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4334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BBE3AC2-CC2B-4264-947D-ADA83292E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169F50-3A41-4375-8286-886BA2B9C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3CA24A-7020-4958-9ACF-881777E75B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B98856-C47E-4FA5-91AA-6072013DFEAE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4B488B-8E72-49C3-B060-DF128DAE0A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2C51CF-A637-42C0-8971-E74C11A899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171B2-2B03-4CF7-B353-309ED4F40D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4160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C32FACF-E6C3-40A3-B085-3403FA8005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59971"/>
            <a:ext cx="9144000" cy="5138057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dirty="0">
                <a:solidFill>
                  <a:schemeClr val="bg1"/>
                </a:solidFill>
                <a:effectLst/>
              </a:rPr>
              <a:t>Lord of Heaven and earth and sea,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We would render thanks to Thee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For the blessing Thou hast given,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Joys of earth and hopes of Heaven.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Grateful for Thy loving care,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We have built this house of prayer,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And with hearts sincere, we pray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For Thy presence here this day.</a:t>
            </a:r>
          </a:p>
        </p:txBody>
      </p:sp>
    </p:spTree>
    <p:extLst>
      <p:ext uri="{BB962C8B-B14F-4D97-AF65-F5344CB8AC3E}">
        <p14:creationId xmlns:p14="http://schemas.microsoft.com/office/powerpoint/2010/main" val="1104977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C32FACF-E6C3-40A3-B085-3403FA8005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66869"/>
            <a:ext cx="9144000" cy="5124261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Help us, Lord, each one to be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Consecrated unto Thee;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Make each heart a living stone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In a temple all Thine own.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Holy Spirit, fill this place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With Thy </a:t>
            </a:r>
            <a:r>
              <a:rPr lang="en-US" sz="4000" dirty="0" err="1">
                <a:solidFill>
                  <a:schemeClr val="bg1"/>
                </a:solidFill>
                <a:effectLst/>
              </a:rPr>
              <a:t>pentecostal</a:t>
            </a:r>
            <a:r>
              <a:rPr lang="en-US" sz="4000" dirty="0">
                <a:solidFill>
                  <a:schemeClr val="bg1"/>
                </a:solidFill>
                <a:effectLst/>
              </a:rPr>
              <a:t> grace;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Dwell with us, and from this hour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Manifest Thy mighty power.</a:t>
            </a:r>
            <a:endParaRPr lang="en-US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62209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C32FACF-E6C3-40A3-B085-3403FA8005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44248"/>
            <a:ext cx="9144000" cy="4969504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Generations yet to be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In this house may worship Thee;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Work, which now we gladly share,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Will be then in other care.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Grant, O Lord, whate'er may be,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That Thy Word, from error free,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May be cherished, true and pure,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While this fabric shall endure.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9A9332-6A40-45A0-948A-F2B754FFE9E7}"/>
              </a:ext>
            </a:extLst>
          </p:cNvPr>
          <p:cNvSpPr txBox="1"/>
          <p:nvPr/>
        </p:nvSpPr>
        <p:spPr>
          <a:xfrm>
            <a:off x="400050" y="6020485"/>
            <a:ext cx="252412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Lord of heaven and earth and sea</a:t>
            </a:r>
          </a:p>
          <a:p>
            <a:r>
              <a:rPr lang="en-US" sz="1000" dirty="0">
                <a:solidFill>
                  <a:schemeClr val="bg1"/>
                </a:solidFill>
              </a:rPr>
              <a:t>Frank Samuel Turney (1863-1932)</a:t>
            </a:r>
          </a:p>
          <a:p>
            <a:r>
              <a:rPr lang="en-US" sz="10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2446855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215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2022-10-26T06:15:42Z</dcterms:created>
  <dcterms:modified xsi:type="dcterms:W3CDTF">2023-07-27T04:06:18Z</dcterms:modified>
</cp:coreProperties>
</file>